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4"/>
  </p:notesMasterIdLst>
  <p:handoutMasterIdLst>
    <p:handoutMasterId r:id="rId65"/>
  </p:handoutMasterIdLst>
  <p:sldIdLst>
    <p:sldId id="276" r:id="rId2"/>
    <p:sldId id="280" r:id="rId3"/>
    <p:sldId id="278" r:id="rId4"/>
    <p:sldId id="281" r:id="rId5"/>
    <p:sldId id="282" r:id="rId6"/>
    <p:sldId id="284" r:id="rId7"/>
    <p:sldId id="279" r:id="rId8"/>
    <p:sldId id="283" r:id="rId9"/>
    <p:sldId id="285" r:id="rId10"/>
    <p:sldId id="287" r:id="rId11"/>
    <p:sldId id="293" r:id="rId12"/>
    <p:sldId id="289" r:id="rId13"/>
    <p:sldId id="290" r:id="rId14"/>
    <p:sldId id="291" r:id="rId15"/>
    <p:sldId id="277" r:id="rId16"/>
    <p:sldId id="316" r:id="rId17"/>
    <p:sldId id="317" r:id="rId18"/>
    <p:sldId id="318" r:id="rId19"/>
    <p:sldId id="319" r:id="rId20"/>
    <p:sldId id="320" r:id="rId21"/>
    <p:sldId id="321" r:id="rId22"/>
    <p:sldId id="322" r:id="rId23"/>
    <p:sldId id="323" r:id="rId24"/>
    <p:sldId id="315" r:id="rId25"/>
    <p:sldId id="314" r:id="rId26"/>
    <p:sldId id="313" r:id="rId27"/>
    <p:sldId id="324" r:id="rId28"/>
    <p:sldId id="325" r:id="rId29"/>
    <p:sldId id="326" r:id="rId30"/>
    <p:sldId id="327" r:id="rId31"/>
    <p:sldId id="328" r:id="rId32"/>
    <p:sldId id="329" r:id="rId33"/>
    <p:sldId id="330" r:id="rId34"/>
    <p:sldId id="331" r:id="rId35"/>
    <p:sldId id="332"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294" r:id="rId55"/>
    <p:sldId id="264" r:id="rId56"/>
    <p:sldId id="273" r:id="rId57"/>
    <p:sldId id="270" r:id="rId58"/>
    <p:sldId id="271" r:id="rId59"/>
    <p:sldId id="274" r:id="rId60"/>
    <p:sldId id="275" r:id="rId61"/>
    <p:sldId id="265" r:id="rId62"/>
    <p:sldId id="260" r:id="rId63"/>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數列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0-49D3-82E0-D7E74551BBD2}"/>
            </c:ext>
          </c:extLst>
        </c:ser>
        <c:ser>
          <c:idx val="1"/>
          <c:order val="1"/>
          <c:tx>
            <c:strRef>
              <c:f>工作表1!$C$1</c:f>
              <c:strCache>
                <c:ptCount val="1"/>
                <c:pt idx="0">
                  <c:v>數列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0-49D3-82E0-D7E74551BBD2}"/>
            </c:ext>
          </c:extLst>
        </c:ser>
        <c:ser>
          <c:idx val="2"/>
          <c:order val="2"/>
          <c:tx>
            <c:strRef>
              <c:f>工作表1!$D$1</c:f>
              <c:strCache>
                <c:ptCount val="1"/>
                <c:pt idx="0">
                  <c:v>數列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0-49D3-82E0-D7E74551BBD2}"/>
            </c:ext>
          </c:extLst>
        </c:ser>
        <c:ser>
          <c:idx val="3"/>
          <c:order val="3"/>
          <c:tx>
            <c:strRef>
              <c:f>工作表1!$E$1</c:f>
              <c:strCache>
                <c:ptCount val="1"/>
                <c:pt idx="0">
                  <c:v>數列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工作表1!$E$2:$E$5</c:f>
              <c:numCache>
                <c:formatCode>General</c:formatCode>
                <c:ptCount val="4"/>
                <c:pt idx="0">
                  <c:v>3</c:v>
                </c:pt>
                <c:pt idx="1">
                  <c:v>4</c:v>
                </c:pt>
                <c:pt idx="2">
                  <c:v>5</c:v>
                </c:pt>
                <c:pt idx="3">
                  <c:v>2</c:v>
                </c:pt>
              </c:numCache>
            </c:numRef>
          </c:val>
          <c:extLst>
            <c:ext xmlns:c16="http://schemas.microsoft.com/office/drawing/2014/chart" uri="{C3380CC4-5D6E-409C-BE32-E72D297353CC}">
              <c16:uniqueId val="{00000003-3DD0-49D3-82E0-D7E74551BBD2}"/>
            </c:ext>
          </c:extLst>
        </c:ser>
        <c:ser>
          <c:idx val="4"/>
          <c:order val="4"/>
          <c:tx>
            <c:strRef>
              <c:f>工作表1!$F$1</c:f>
              <c:strCache>
                <c:ptCount val="1"/>
                <c:pt idx="0">
                  <c:v>數列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工作表1!$F$2:$F$5</c:f>
              <c:numCache>
                <c:formatCode>General</c:formatCode>
                <c:ptCount val="4"/>
                <c:pt idx="0">
                  <c:v>5</c:v>
                </c:pt>
                <c:pt idx="1">
                  <c:v>2</c:v>
                </c:pt>
                <c:pt idx="2">
                  <c:v>3</c:v>
                </c:pt>
                <c:pt idx="3">
                  <c:v>3</c:v>
                </c:pt>
              </c:numCache>
            </c:numRef>
          </c:val>
          <c:extLst>
            <c:ext xmlns:c16="http://schemas.microsoft.com/office/drawing/2014/chart" uri="{C3380CC4-5D6E-409C-BE32-E72D297353CC}">
              <c16:uniqueId val="{00000004-3DD0-49D3-82E0-D7E74551BBD2}"/>
            </c:ext>
          </c:extLst>
        </c:ser>
        <c:ser>
          <c:idx val="5"/>
          <c:order val="5"/>
          <c:tx>
            <c:strRef>
              <c:f>工作表1!$G$1</c:f>
              <c:strCache>
                <c:ptCount val="1"/>
                <c:pt idx="0">
                  <c:v>數列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工作表1!$G$2:$G$5</c:f>
              <c:numCache>
                <c:formatCode>General</c:formatCode>
                <c:ptCount val="4"/>
                <c:pt idx="0">
                  <c:v>4</c:v>
                </c:pt>
                <c:pt idx="1">
                  <c:v>5</c:v>
                </c:pt>
                <c:pt idx="2">
                  <c:v>3</c:v>
                </c:pt>
                <c:pt idx="3">
                  <c:v>2</c:v>
                </c:pt>
              </c:numCache>
            </c:numRef>
          </c:val>
          <c:extLst>
            <c:ext xmlns:c16="http://schemas.microsoft.com/office/drawing/2014/chart" uri="{C3380CC4-5D6E-409C-BE32-E72D297353CC}">
              <c16:uniqueId val="{00000005-3DD0-49D3-82E0-D7E74551BBD2}"/>
            </c:ext>
          </c:extLst>
        </c:ser>
        <c:ser>
          <c:idx val="6"/>
          <c:order val="6"/>
          <c:tx>
            <c:strRef>
              <c:f>工作表1!$H$1</c:f>
              <c:strCache>
                <c:ptCount val="1"/>
                <c:pt idx="0">
                  <c:v>數列 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工作表1!$H$2:$H$5</c:f>
              <c:numCache>
                <c:formatCode>General</c:formatCode>
                <c:ptCount val="4"/>
                <c:pt idx="0">
                  <c:v>5</c:v>
                </c:pt>
                <c:pt idx="1">
                  <c:v>3</c:v>
                </c:pt>
                <c:pt idx="2">
                  <c:v>2</c:v>
                </c:pt>
              </c:numCache>
            </c:numRef>
          </c:val>
          <c:extLst>
            <c:ext xmlns:c16="http://schemas.microsoft.com/office/drawing/2014/chart" uri="{C3380CC4-5D6E-409C-BE32-E72D297353CC}">
              <c16:uniqueId val="{00000006-3DD0-49D3-82E0-D7E74551BBD2}"/>
            </c:ext>
          </c:extLst>
        </c:ser>
        <c:dLbls>
          <c:showLegendKey val="0"/>
          <c:showVal val="1"/>
          <c:showCatName val="0"/>
          <c:showSerName val="0"/>
          <c:showPercent val="0"/>
          <c:showBubbleSize val="0"/>
        </c:dLbls>
        <c:gapWidth val="219"/>
        <c:overlap val="-27"/>
        <c:axId val="175048192"/>
        <c:axId val="175049728"/>
      </c:barChart>
      <c:catAx>
        <c:axId val="17504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9728"/>
        <c:crosses val="autoZero"/>
        <c:auto val="1"/>
        <c:lblAlgn val="ctr"/>
        <c:lblOffset val="100"/>
        <c:noMultiLvlLbl val="0"/>
      </c:catAx>
      <c:valAx>
        <c:axId val="17504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8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2025/3/28</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2025/3/28</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指導老師：許雅婷、錢達智、朱克剛、王亭幼</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600"/>
              </a:lnSpc>
              <a:buFont typeface="Wingdings" panose="05000000000000000000" pitchFamily="2" charset="2"/>
              <a:buChar char="l"/>
            </a:pPr>
            <a:r>
              <a:rPr lang="zh-TW" altLang="en-US" sz="2000" dirty="0">
                <a:solidFill>
                  <a:schemeClr val="bg1"/>
                </a:solidFill>
              </a:rPr>
              <a:t>論壇首頁</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新聞列表</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新聞內容</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a:lnSpc>
                <a:spcPts val="1600"/>
              </a:lnSpc>
              <a:buFont typeface="Wingdings" panose="05000000000000000000" pitchFamily="2" charset="2"/>
              <a:buChar char="l"/>
            </a:pPr>
            <a:r>
              <a:rPr lang="zh-TW" altLang="en-US" sz="2000" dirty="0">
                <a:solidFill>
                  <a:schemeClr val="bg1"/>
                </a:solidFill>
              </a:rPr>
              <a:t>個人頁面  </a:t>
            </a:r>
            <a:r>
              <a:rPr lang="en-US" altLang="zh-TW" sz="2000" dirty="0">
                <a:solidFill>
                  <a:schemeClr val="bg1"/>
                </a:solidFill>
              </a:rPr>
              <a:t>(Personal)</a:t>
            </a:r>
          </a:p>
          <a:p>
            <a:pPr>
              <a:lnSpc>
                <a:spcPts val="1600"/>
              </a:lnSpc>
              <a:buFont typeface="Wingdings" panose="05000000000000000000" pitchFamily="2" charset="2"/>
              <a:buChar char="l"/>
            </a:pPr>
            <a:r>
              <a:rPr lang="zh-TW" altLang="en-US" sz="2000" dirty="0">
                <a:solidFill>
                  <a:schemeClr val="bg1"/>
                </a:solidFill>
              </a:rPr>
              <a:t>設定頁面  </a:t>
            </a:r>
            <a:r>
              <a:rPr lang="en-US" altLang="zh-TW" sz="2000" dirty="0">
                <a:solidFill>
                  <a:schemeClr val="bg1"/>
                </a:solidFill>
              </a:rPr>
              <a:t>(Setting)</a:t>
            </a:r>
          </a:p>
          <a:p>
            <a:pPr>
              <a:lnSpc>
                <a:spcPts val="1600"/>
              </a:lnSpc>
              <a:buFont typeface="Wingdings" panose="05000000000000000000" pitchFamily="2" charset="2"/>
              <a:buChar char="l"/>
            </a:pPr>
            <a:r>
              <a:rPr lang="zh-TW" altLang="en-US" sz="2000" dirty="0">
                <a:solidFill>
                  <a:schemeClr val="bg1"/>
                </a:solidFill>
              </a:rPr>
              <a:t>看板列表</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看板首頁</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文章列表</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文章編輯器</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文章頁面</a:t>
            </a:r>
            <a:endParaRPr lang="en-US" altLang="zh-TW" sz="2000" dirty="0">
              <a:solidFill>
                <a:schemeClr val="bg1"/>
              </a:solidFill>
            </a:endParaRPr>
          </a:p>
          <a:p>
            <a:pPr>
              <a:lnSpc>
                <a:spcPts val="1600"/>
              </a:lnSpc>
              <a:buFont typeface="Wingdings" panose="05000000000000000000" pitchFamily="2" charset="2"/>
              <a:buChar char="l"/>
            </a:pPr>
            <a:r>
              <a:rPr lang="zh-TW" altLang="en-US" sz="2000" dirty="0">
                <a:solidFill>
                  <a:schemeClr val="bg1"/>
                </a:solidFill>
              </a:rPr>
              <a:t>商城頁面  </a:t>
            </a:r>
            <a:r>
              <a:rPr lang="en-US" altLang="zh-TW" sz="2000" dirty="0">
                <a:solidFill>
                  <a:schemeClr val="bg1"/>
                </a:solidFill>
              </a:rPr>
              <a:t>(Shopping Mall)</a:t>
            </a:r>
          </a:p>
          <a:p>
            <a:pPr>
              <a:lnSpc>
                <a:spcPts val="1600"/>
              </a:lnSpc>
              <a:buFont typeface="Wingdings" panose="05000000000000000000" pitchFamily="2" charset="2"/>
              <a:buChar char="l"/>
            </a:pPr>
            <a:r>
              <a:rPr lang="zh-TW" altLang="en-US" sz="2000" dirty="0">
                <a:solidFill>
                  <a:schemeClr val="bg1"/>
                </a:solidFill>
              </a:rPr>
              <a:t>商品頁面 </a:t>
            </a:r>
            <a:r>
              <a:rPr lang="en-US" altLang="zh-TW" sz="2000" dirty="0">
                <a:solidFill>
                  <a:schemeClr val="bg1"/>
                </a:solidFill>
              </a:rPr>
              <a:t>(Product)</a:t>
            </a:r>
          </a:p>
          <a:p>
            <a:pPr>
              <a:lnSpc>
                <a:spcPts val="1600"/>
              </a:lnSpc>
              <a:buFont typeface="Wingdings" panose="05000000000000000000" pitchFamily="2" charset="2"/>
              <a:buChar char="l"/>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參考模板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16490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F518B02-9208-4B0E-B8CD-09FCCF7BB9B0}"/>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398C890A-8E24-495E-8EE3-81DE2DFC33BF}"/>
              </a:ext>
            </a:extLst>
          </p:cNvPr>
          <p:cNvPicPr>
            <a:picLocks noChangeAspect="1"/>
          </p:cNvPicPr>
          <p:nvPr/>
        </p:nvPicPr>
        <p:blipFill>
          <a:blip r:embed="rId2"/>
          <a:stretch>
            <a:fillRect/>
          </a:stretch>
        </p:blipFill>
        <p:spPr>
          <a:xfrm>
            <a:off x="0" y="668507"/>
            <a:ext cx="9906000" cy="5520986"/>
          </a:xfrm>
          <a:prstGeom prst="rect">
            <a:avLst/>
          </a:prstGeom>
        </p:spPr>
      </p:pic>
    </p:spTree>
    <p:extLst>
      <p:ext uri="{BB962C8B-B14F-4D97-AF65-F5344CB8AC3E}">
        <p14:creationId xmlns:p14="http://schemas.microsoft.com/office/powerpoint/2010/main" val="224638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0485F26-4D65-4E47-9FC9-F71C2064638E}"/>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B7A18CD7-0870-40E8-A039-1E6DBA9D1065}"/>
              </a:ext>
            </a:extLst>
          </p:cNvPr>
          <p:cNvPicPr>
            <a:picLocks noChangeAspect="1"/>
          </p:cNvPicPr>
          <p:nvPr/>
        </p:nvPicPr>
        <p:blipFill>
          <a:blip r:embed="rId2"/>
          <a:stretch>
            <a:fillRect/>
          </a:stretch>
        </p:blipFill>
        <p:spPr>
          <a:xfrm>
            <a:off x="0" y="640703"/>
            <a:ext cx="9906000" cy="5576593"/>
          </a:xfrm>
          <a:prstGeom prst="rect">
            <a:avLst/>
          </a:prstGeom>
        </p:spPr>
      </p:pic>
    </p:spTree>
    <p:extLst>
      <p:ext uri="{BB962C8B-B14F-4D97-AF65-F5344CB8AC3E}">
        <p14:creationId xmlns:p14="http://schemas.microsoft.com/office/powerpoint/2010/main" val="1054493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B9BFFEB-08A8-48A9-BE27-BBE4F50F60F3}"/>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F75E56EA-B3D1-4637-8C66-698C1489F85D}"/>
              </a:ext>
            </a:extLst>
          </p:cNvPr>
          <p:cNvPicPr>
            <a:picLocks noChangeAspect="1"/>
          </p:cNvPicPr>
          <p:nvPr/>
        </p:nvPicPr>
        <p:blipFill>
          <a:blip r:embed="rId2"/>
          <a:stretch>
            <a:fillRect/>
          </a:stretch>
        </p:blipFill>
        <p:spPr>
          <a:xfrm>
            <a:off x="0" y="631730"/>
            <a:ext cx="9906000" cy="5594539"/>
          </a:xfrm>
          <a:prstGeom prst="rect">
            <a:avLst/>
          </a:prstGeom>
        </p:spPr>
      </p:pic>
    </p:spTree>
    <p:extLst>
      <p:ext uri="{BB962C8B-B14F-4D97-AF65-F5344CB8AC3E}">
        <p14:creationId xmlns:p14="http://schemas.microsoft.com/office/powerpoint/2010/main" val="2745130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D157DAB-A903-4A2B-8E08-343AC40E7E3F}"/>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F894F8B8-D875-42B3-974B-DAD710D4B4C1}"/>
              </a:ext>
            </a:extLst>
          </p:cNvPr>
          <p:cNvPicPr>
            <a:picLocks noChangeAspect="1"/>
          </p:cNvPicPr>
          <p:nvPr/>
        </p:nvPicPr>
        <p:blipFill>
          <a:blip r:embed="rId2"/>
          <a:stretch>
            <a:fillRect/>
          </a:stretch>
        </p:blipFill>
        <p:spPr>
          <a:xfrm>
            <a:off x="0" y="660912"/>
            <a:ext cx="9906000" cy="5536175"/>
          </a:xfrm>
          <a:prstGeom prst="rect">
            <a:avLst/>
          </a:prstGeom>
        </p:spPr>
      </p:pic>
    </p:spTree>
    <p:extLst>
      <p:ext uri="{BB962C8B-B14F-4D97-AF65-F5344CB8AC3E}">
        <p14:creationId xmlns:p14="http://schemas.microsoft.com/office/powerpoint/2010/main" val="416940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61295F1-14B7-41A7-83C7-244AFAC50CAE}"/>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00E75CEF-B791-431E-8167-1F9011EA9EE5}"/>
              </a:ext>
            </a:extLst>
          </p:cNvPr>
          <p:cNvPicPr>
            <a:picLocks noChangeAspect="1"/>
          </p:cNvPicPr>
          <p:nvPr/>
        </p:nvPicPr>
        <p:blipFill>
          <a:blip r:embed="rId2"/>
          <a:stretch>
            <a:fillRect/>
          </a:stretch>
        </p:blipFill>
        <p:spPr>
          <a:xfrm>
            <a:off x="0" y="676007"/>
            <a:ext cx="9906000" cy="5505986"/>
          </a:xfrm>
          <a:prstGeom prst="rect">
            <a:avLst/>
          </a:prstGeom>
        </p:spPr>
      </p:pic>
    </p:spTree>
    <p:extLst>
      <p:ext uri="{BB962C8B-B14F-4D97-AF65-F5344CB8AC3E}">
        <p14:creationId xmlns:p14="http://schemas.microsoft.com/office/powerpoint/2010/main" val="1053422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3D8527C-112E-445A-99D0-CCBC81E20CAA}"/>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3F008E9F-67E1-45B3-B49D-03093291B68E}"/>
              </a:ext>
            </a:extLst>
          </p:cNvPr>
          <p:cNvPicPr>
            <a:picLocks noChangeAspect="1"/>
          </p:cNvPicPr>
          <p:nvPr/>
        </p:nvPicPr>
        <p:blipFill>
          <a:blip r:embed="rId2"/>
          <a:stretch>
            <a:fillRect/>
          </a:stretch>
        </p:blipFill>
        <p:spPr>
          <a:xfrm>
            <a:off x="0" y="667593"/>
            <a:ext cx="9906000" cy="5522814"/>
          </a:xfrm>
          <a:prstGeom prst="rect">
            <a:avLst/>
          </a:prstGeom>
        </p:spPr>
      </p:pic>
    </p:spTree>
    <p:extLst>
      <p:ext uri="{BB962C8B-B14F-4D97-AF65-F5344CB8AC3E}">
        <p14:creationId xmlns:p14="http://schemas.microsoft.com/office/powerpoint/2010/main" val="1659211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CB8A26-1F46-4F07-A68F-FF64840BDB0C}"/>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74676D6E-991F-44CE-856A-C9405CADAF1D}"/>
              </a:ext>
            </a:extLst>
          </p:cNvPr>
          <p:cNvPicPr>
            <a:picLocks noChangeAspect="1"/>
          </p:cNvPicPr>
          <p:nvPr/>
        </p:nvPicPr>
        <p:blipFill>
          <a:blip r:embed="rId2"/>
          <a:stretch>
            <a:fillRect/>
          </a:stretch>
        </p:blipFill>
        <p:spPr>
          <a:xfrm>
            <a:off x="0" y="656440"/>
            <a:ext cx="9906000" cy="5545119"/>
          </a:xfrm>
          <a:prstGeom prst="rect">
            <a:avLst/>
          </a:prstGeom>
        </p:spPr>
      </p:pic>
    </p:spTree>
    <p:extLst>
      <p:ext uri="{BB962C8B-B14F-4D97-AF65-F5344CB8AC3E}">
        <p14:creationId xmlns:p14="http://schemas.microsoft.com/office/powerpoint/2010/main" val="101712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A0DC4B2-F1F5-4429-9361-605F65297DFB}"/>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005453A0-F819-423B-8E55-7E59C143D01E}"/>
              </a:ext>
            </a:extLst>
          </p:cNvPr>
          <p:cNvPicPr>
            <a:picLocks noChangeAspect="1"/>
          </p:cNvPicPr>
          <p:nvPr/>
        </p:nvPicPr>
        <p:blipFill>
          <a:blip r:embed="rId2"/>
          <a:stretch>
            <a:fillRect/>
          </a:stretch>
        </p:blipFill>
        <p:spPr>
          <a:xfrm>
            <a:off x="0" y="607315"/>
            <a:ext cx="9906000" cy="5643370"/>
          </a:xfrm>
          <a:prstGeom prst="rect">
            <a:avLst/>
          </a:prstGeom>
        </p:spPr>
      </p:pic>
    </p:spTree>
    <p:extLst>
      <p:ext uri="{BB962C8B-B14F-4D97-AF65-F5344CB8AC3E}">
        <p14:creationId xmlns:p14="http://schemas.microsoft.com/office/powerpoint/2010/main" val="2485836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6C1ED7-C83C-4866-8078-632622DA0FF2}"/>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9F400302-9F36-436B-8BBF-F525E860B91F}"/>
              </a:ext>
            </a:extLst>
          </p:cNvPr>
          <p:cNvPicPr>
            <a:picLocks noChangeAspect="1"/>
          </p:cNvPicPr>
          <p:nvPr/>
        </p:nvPicPr>
        <p:blipFill>
          <a:blip r:embed="rId2"/>
          <a:stretch>
            <a:fillRect/>
          </a:stretch>
        </p:blipFill>
        <p:spPr>
          <a:xfrm>
            <a:off x="0" y="629478"/>
            <a:ext cx="9906000" cy="5599043"/>
          </a:xfrm>
          <a:prstGeom prst="rect">
            <a:avLst/>
          </a:prstGeom>
        </p:spPr>
      </p:pic>
    </p:spTree>
    <p:extLst>
      <p:ext uri="{BB962C8B-B14F-4D97-AF65-F5344CB8AC3E}">
        <p14:creationId xmlns:p14="http://schemas.microsoft.com/office/powerpoint/2010/main" val="1197894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0A91F20-5038-4A51-973F-A8FD508E729F}"/>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ED64A09D-0E72-487F-95D0-F489580231FD}"/>
              </a:ext>
            </a:extLst>
          </p:cNvPr>
          <p:cNvPicPr>
            <a:picLocks noChangeAspect="1"/>
          </p:cNvPicPr>
          <p:nvPr/>
        </p:nvPicPr>
        <p:blipFill>
          <a:blip r:embed="rId2"/>
          <a:stretch>
            <a:fillRect/>
          </a:stretch>
        </p:blipFill>
        <p:spPr>
          <a:xfrm>
            <a:off x="0" y="642937"/>
            <a:ext cx="9906000" cy="5572125"/>
          </a:xfrm>
          <a:prstGeom prst="rect">
            <a:avLst/>
          </a:prstGeom>
        </p:spPr>
      </p:pic>
    </p:spTree>
    <p:extLst>
      <p:ext uri="{BB962C8B-B14F-4D97-AF65-F5344CB8AC3E}">
        <p14:creationId xmlns:p14="http://schemas.microsoft.com/office/powerpoint/2010/main" val="202674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7345532-6ADC-4343-962B-9C1953EF4E9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522576A4-7A75-4C57-938D-99E7DEDD13BE}"/>
              </a:ext>
            </a:extLst>
          </p:cNvPr>
          <p:cNvPicPr>
            <a:picLocks noChangeAspect="1"/>
          </p:cNvPicPr>
          <p:nvPr/>
        </p:nvPicPr>
        <p:blipFill>
          <a:blip r:embed="rId2"/>
          <a:stretch>
            <a:fillRect/>
          </a:stretch>
        </p:blipFill>
        <p:spPr>
          <a:xfrm>
            <a:off x="0" y="585536"/>
            <a:ext cx="9906000" cy="5686927"/>
          </a:xfrm>
          <a:prstGeom prst="rect">
            <a:avLst/>
          </a:prstGeom>
        </p:spPr>
      </p:pic>
    </p:spTree>
    <p:extLst>
      <p:ext uri="{BB962C8B-B14F-4D97-AF65-F5344CB8AC3E}">
        <p14:creationId xmlns:p14="http://schemas.microsoft.com/office/powerpoint/2010/main" val="1670850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B43B40E-46A0-48B2-AE13-417C5256CBC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28538B0D-D3E2-4BE8-86B0-E2C4B8642DE7}"/>
              </a:ext>
            </a:extLst>
          </p:cNvPr>
          <p:cNvPicPr>
            <a:picLocks noChangeAspect="1"/>
          </p:cNvPicPr>
          <p:nvPr/>
        </p:nvPicPr>
        <p:blipFill>
          <a:blip r:embed="rId2"/>
          <a:stretch>
            <a:fillRect/>
          </a:stretch>
        </p:blipFill>
        <p:spPr>
          <a:xfrm>
            <a:off x="0" y="612980"/>
            <a:ext cx="9906000" cy="5632040"/>
          </a:xfrm>
          <a:prstGeom prst="rect">
            <a:avLst/>
          </a:prstGeom>
        </p:spPr>
      </p:pic>
    </p:spTree>
    <p:extLst>
      <p:ext uri="{BB962C8B-B14F-4D97-AF65-F5344CB8AC3E}">
        <p14:creationId xmlns:p14="http://schemas.microsoft.com/office/powerpoint/2010/main" val="1202648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C01C539-7011-4410-82B4-032751A7214E}"/>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9280E7E5-3067-4D87-B95E-5E4055AAA38E}"/>
              </a:ext>
            </a:extLst>
          </p:cNvPr>
          <p:cNvPicPr>
            <a:picLocks noChangeAspect="1"/>
          </p:cNvPicPr>
          <p:nvPr/>
        </p:nvPicPr>
        <p:blipFill>
          <a:blip r:embed="rId2"/>
          <a:stretch>
            <a:fillRect/>
          </a:stretch>
        </p:blipFill>
        <p:spPr>
          <a:xfrm>
            <a:off x="0" y="659151"/>
            <a:ext cx="9906000" cy="5539697"/>
          </a:xfrm>
          <a:prstGeom prst="rect">
            <a:avLst/>
          </a:prstGeom>
        </p:spPr>
      </p:pic>
    </p:spTree>
    <p:extLst>
      <p:ext uri="{BB962C8B-B14F-4D97-AF65-F5344CB8AC3E}">
        <p14:creationId xmlns:p14="http://schemas.microsoft.com/office/powerpoint/2010/main" val="2289207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53EC9B4-A19C-4F05-9C9D-0BD767643321}"/>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FCD686CF-F8B6-427B-83C3-BC9E8F93D629}"/>
              </a:ext>
            </a:extLst>
          </p:cNvPr>
          <p:cNvPicPr>
            <a:picLocks noChangeAspect="1"/>
          </p:cNvPicPr>
          <p:nvPr/>
        </p:nvPicPr>
        <p:blipFill>
          <a:blip r:embed="rId2"/>
          <a:stretch>
            <a:fillRect/>
          </a:stretch>
        </p:blipFill>
        <p:spPr>
          <a:xfrm>
            <a:off x="0" y="632951"/>
            <a:ext cx="9906000" cy="5592097"/>
          </a:xfrm>
          <a:prstGeom prst="rect">
            <a:avLst/>
          </a:prstGeom>
        </p:spPr>
      </p:pic>
    </p:spTree>
    <p:extLst>
      <p:ext uri="{BB962C8B-B14F-4D97-AF65-F5344CB8AC3E}">
        <p14:creationId xmlns:p14="http://schemas.microsoft.com/office/powerpoint/2010/main" val="421955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B38A3E-F522-469E-8B89-00DE59AB3BAF}"/>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8C11CBB5-A39B-430C-88A1-C9EE372791DA}"/>
              </a:ext>
            </a:extLst>
          </p:cNvPr>
          <p:cNvPicPr>
            <a:picLocks noChangeAspect="1"/>
          </p:cNvPicPr>
          <p:nvPr/>
        </p:nvPicPr>
        <p:blipFill>
          <a:blip r:embed="rId2"/>
          <a:stretch>
            <a:fillRect/>
          </a:stretch>
        </p:blipFill>
        <p:spPr>
          <a:xfrm>
            <a:off x="0" y="615343"/>
            <a:ext cx="9906000" cy="5627314"/>
          </a:xfrm>
          <a:prstGeom prst="rect">
            <a:avLst/>
          </a:prstGeom>
        </p:spPr>
      </p:pic>
    </p:spTree>
    <p:extLst>
      <p:ext uri="{BB962C8B-B14F-4D97-AF65-F5344CB8AC3E}">
        <p14:creationId xmlns:p14="http://schemas.microsoft.com/office/powerpoint/2010/main" val="346450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6113BA-5067-4952-ADF9-98C3BD3237B4}"/>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E27ED3E1-FEF1-481A-B6BC-6F6BED6FBFE8}"/>
              </a:ext>
            </a:extLst>
          </p:cNvPr>
          <p:cNvPicPr>
            <a:picLocks noChangeAspect="1"/>
          </p:cNvPicPr>
          <p:nvPr/>
        </p:nvPicPr>
        <p:blipFill>
          <a:blip r:embed="rId2"/>
          <a:stretch>
            <a:fillRect/>
          </a:stretch>
        </p:blipFill>
        <p:spPr>
          <a:xfrm>
            <a:off x="0" y="679563"/>
            <a:ext cx="9906000" cy="5498874"/>
          </a:xfrm>
          <a:prstGeom prst="rect">
            <a:avLst/>
          </a:prstGeom>
        </p:spPr>
      </p:pic>
    </p:spTree>
    <p:extLst>
      <p:ext uri="{BB962C8B-B14F-4D97-AF65-F5344CB8AC3E}">
        <p14:creationId xmlns:p14="http://schemas.microsoft.com/office/powerpoint/2010/main" val="347580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7AE993-7C36-45E0-8FAB-58AB96FD404E}"/>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02AC7B27-90DA-4C55-86E5-078DC412ADC2}"/>
              </a:ext>
            </a:extLst>
          </p:cNvPr>
          <p:cNvPicPr>
            <a:picLocks noChangeAspect="1"/>
          </p:cNvPicPr>
          <p:nvPr/>
        </p:nvPicPr>
        <p:blipFill>
          <a:blip r:embed="rId2"/>
          <a:stretch>
            <a:fillRect/>
          </a:stretch>
        </p:blipFill>
        <p:spPr>
          <a:xfrm>
            <a:off x="0" y="640202"/>
            <a:ext cx="9906000" cy="5577595"/>
          </a:xfrm>
          <a:prstGeom prst="rect">
            <a:avLst/>
          </a:prstGeom>
        </p:spPr>
      </p:pic>
    </p:spTree>
    <p:extLst>
      <p:ext uri="{BB962C8B-B14F-4D97-AF65-F5344CB8AC3E}">
        <p14:creationId xmlns:p14="http://schemas.microsoft.com/office/powerpoint/2010/main" val="1435317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742961D-9F0B-4819-B5D0-A5ED88720A36}"/>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71B4FC0D-BF3C-4A4F-8149-77C44418AC2F}"/>
              </a:ext>
            </a:extLst>
          </p:cNvPr>
          <p:cNvPicPr>
            <a:picLocks noChangeAspect="1"/>
          </p:cNvPicPr>
          <p:nvPr/>
        </p:nvPicPr>
        <p:blipFill>
          <a:blip r:embed="rId2"/>
          <a:stretch>
            <a:fillRect/>
          </a:stretch>
        </p:blipFill>
        <p:spPr>
          <a:xfrm>
            <a:off x="0" y="652619"/>
            <a:ext cx="9906000" cy="5552762"/>
          </a:xfrm>
          <a:prstGeom prst="rect">
            <a:avLst/>
          </a:prstGeom>
        </p:spPr>
      </p:pic>
    </p:spTree>
    <p:extLst>
      <p:ext uri="{BB962C8B-B14F-4D97-AF65-F5344CB8AC3E}">
        <p14:creationId xmlns:p14="http://schemas.microsoft.com/office/powerpoint/2010/main" val="2544335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EC0B29C-780E-464B-A014-A0DBA246C69E}"/>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D28252D1-5A82-4BF4-BD41-DF7AC0EDE7A5}"/>
              </a:ext>
            </a:extLst>
          </p:cNvPr>
          <p:cNvPicPr>
            <a:picLocks noChangeAspect="1"/>
          </p:cNvPicPr>
          <p:nvPr/>
        </p:nvPicPr>
        <p:blipFill>
          <a:blip r:embed="rId2"/>
          <a:stretch>
            <a:fillRect/>
          </a:stretch>
        </p:blipFill>
        <p:spPr>
          <a:xfrm>
            <a:off x="0" y="653886"/>
            <a:ext cx="9906000" cy="5550227"/>
          </a:xfrm>
          <a:prstGeom prst="rect">
            <a:avLst/>
          </a:prstGeom>
        </p:spPr>
      </p:pic>
    </p:spTree>
    <p:extLst>
      <p:ext uri="{BB962C8B-B14F-4D97-AF65-F5344CB8AC3E}">
        <p14:creationId xmlns:p14="http://schemas.microsoft.com/office/powerpoint/2010/main" val="965534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35A2C63-A50C-43B3-AEA4-F26A34562C04}"/>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A053D2D3-6E52-4961-806E-A8CB491F5D8C}"/>
              </a:ext>
            </a:extLst>
          </p:cNvPr>
          <p:cNvPicPr>
            <a:picLocks noChangeAspect="1"/>
          </p:cNvPicPr>
          <p:nvPr/>
        </p:nvPicPr>
        <p:blipFill>
          <a:blip r:embed="rId2"/>
          <a:stretch>
            <a:fillRect/>
          </a:stretch>
        </p:blipFill>
        <p:spPr>
          <a:xfrm>
            <a:off x="0" y="654844"/>
            <a:ext cx="9906000" cy="5548312"/>
          </a:xfrm>
          <a:prstGeom prst="rect">
            <a:avLst/>
          </a:prstGeom>
        </p:spPr>
      </p:pic>
    </p:spTree>
    <p:extLst>
      <p:ext uri="{BB962C8B-B14F-4D97-AF65-F5344CB8AC3E}">
        <p14:creationId xmlns:p14="http://schemas.microsoft.com/office/powerpoint/2010/main" val="3453948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D3729-97F1-438D-AA28-34EBF4752B69}"/>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3D24F56C-6F10-4C1D-A70A-506D0DF1BD60}"/>
              </a:ext>
            </a:extLst>
          </p:cNvPr>
          <p:cNvPicPr>
            <a:picLocks noChangeAspect="1"/>
          </p:cNvPicPr>
          <p:nvPr/>
        </p:nvPicPr>
        <p:blipFill>
          <a:blip r:embed="rId2"/>
          <a:stretch>
            <a:fillRect/>
          </a:stretch>
        </p:blipFill>
        <p:spPr>
          <a:xfrm>
            <a:off x="0" y="610707"/>
            <a:ext cx="9906000" cy="5636586"/>
          </a:xfrm>
          <a:prstGeom prst="rect">
            <a:avLst/>
          </a:prstGeom>
        </p:spPr>
      </p:pic>
    </p:spTree>
    <p:extLst>
      <p:ext uri="{BB962C8B-B14F-4D97-AF65-F5344CB8AC3E}">
        <p14:creationId xmlns:p14="http://schemas.microsoft.com/office/powerpoint/2010/main" val="906578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93E5120-C442-4A74-BAFB-4AF45E11D02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7233EB46-7E67-4EA4-B128-9AA3A3DFA526}"/>
              </a:ext>
            </a:extLst>
          </p:cNvPr>
          <p:cNvPicPr>
            <a:picLocks noChangeAspect="1"/>
          </p:cNvPicPr>
          <p:nvPr/>
        </p:nvPicPr>
        <p:blipFill>
          <a:blip r:embed="rId2"/>
          <a:stretch>
            <a:fillRect/>
          </a:stretch>
        </p:blipFill>
        <p:spPr>
          <a:xfrm>
            <a:off x="0" y="616332"/>
            <a:ext cx="9906000" cy="5625335"/>
          </a:xfrm>
          <a:prstGeom prst="rect">
            <a:avLst/>
          </a:prstGeom>
        </p:spPr>
      </p:pic>
    </p:spTree>
    <p:extLst>
      <p:ext uri="{BB962C8B-B14F-4D97-AF65-F5344CB8AC3E}">
        <p14:creationId xmlns:p14="http://schemas.microsoft.com/office/powerpoint/2010/main" val="1760853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0CF22CC-4B17-431D-8DB2-9BB4503BE340}"/>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66CD5895-7E7A-4DE7-80BE-707A12C3FF7B}"/>
              </a:ext>
            </a:extLst>
          </p:cNvPr>
          <p:cNvPicPr>
            <a:picLocks noChangeAspect="1"/>
          </p:cNvPicPr>
          <p:nvPr/>
        </p:nvPicPr>
        <p:blipFill>
          <a:blip r:embed="rId2"/>
          <a:stretch>
            <a:fillRect/>
          </a:stretch>
        </p:blipFill>
        <p:spPr>
          <a:xfrm>
            <a:off x="0" y="624815"/>
            <a:ext cx="9906000" cy="5608369"/>
          </a:xfrm>
          <a:prstGeom prst="rect">
            <a:avLst/>
          </a:prstGeom>
        </p:spPr>
      </p:pic>
    </p:spTree>
    <p:extLst>
      <p:ext uri="{BB962C8B-B14F-4D97-AF65-F5344CB8AC3E}">
        <p14:creationId xmlns:p14="http://schemas.microsoft.com/office/powerpoint/2010/main" val="1928042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E9ED7B7-2882-4C3C-96C0-FBB67BE96150}"/>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BDDD6823-7ACB-4893-BD81-123031956904}"/>
              </a:ext>
            </a:extLst>
          </p:cNvPr>
          <p:cNvPicPr>
            <a:picLocks noChangeAspect="1"/>
          </p:cNvPicPr>
          <p:nvPr/>
        </p:nvPicPr>
        <p:blipFill>
          <a:blip r:embed="rId2"/>
          <a:stretch>
            <a:fillRect/>
          </a:stretch>
        </p:blipFill>
        <p:spPr>
          <a:xfrm>
            <a:off x="0" y="615156"/>
            <a:ext cx="9906000" cy="5627688"/>
          </a:xfrm>
          <a:prstGeom prst="rect">
            <a:avLst/>
          </a:prstGeom>
        </p:spPr>
      </p:pic>
    </p:spTree>
    <p:extLst>
      <p:ext uri="{BB962C8B-B14F-4D97-AF65-F5344CB8AC3E}">
        <p14:creationId xmlns:p14="http://schemas.microsoft.com/office/powerpoint/2010/main" val="193395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F3635F1-0A40-4B19-9C68-26AE91D21D25}"/>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B0A8D0C9-EEE2-465A-9A5D-633453873D79}"/>
              </a:ext>
            </a:extLst>
          </p:cNvPr>
          <p:cNvPicPr>
            <a:picLocks noChangeAspect="1"/>
          </p:cNvPicPr>
          <p:nvPr/>
        </p:nvPicPr>
        <p:blipFill>
          <a:blip r:embed="rId2"/>
          <a:stretch>
            <a:fillRect/>
          </a:stretch>
        </p:blipFill>
        <p:spPr>
          <a:xfrm>
            <a:off x="0" y="620843"/>
            <a:ext cx="9906000" cy="5616313"/>
          </a:xfrm>
          <a:prstGeom prst="rect">
            <a:avLst/>
          </a:prstGeom>
        </p:spPr>
      </p:pic>
    </p:spTree>
    <p:extLst>
      <p:ext uri="{BB962C8B-B14F-4D97-AF65-F5344CB8AC3E}">
        <p14:creationId xmlns:p14="http://schemas.microsoft.com/office/powerpoint/2010/main" val="3022046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006A123-3032-4EBC-9520-62F568409F8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6C594449-3FF4-421F-97DD-CE1F95F5AD1D}"/>
              </a:ext>
            </a:extLst>
          </p:cNvPr>
          <p:cNvPicPr>
            <a:picLocks noChangeAspect="1"/>
          </p:cNvPicPr>
          <p:nvPr/>
        </p:nvPicPr>
        <p:blipFill>
          <a:blip r:embed="rId2"/>
          <a:stretch>
            <a:fillRect/>
          </a:stretch>
        </p:blipFill>
        <p:spPr>
          <a:xfrm>
            <a:off x="0" y="632759"/>
            <a:ext cx="9906000" cy="5592481"/>
          </a:xfrm>
          <a:prstGeom prst="rect">
            <a:avLst/>
          </a:prstGeom>
        </p:spPr>
      </p:pic>
    </p:spTree>
    <p:extLst>
      <p:ext uri="{BB962C8B-B14F-4D97-AF65-F5344CB8AC3E}">
        <p14:creationId xmlns:p14="http://schemas.microsoft.com/office/powerpoint/2010/main" val="3312534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F3482BD-CE32-4A6C-B3EC-6ABBA1813C0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8521419C-639A-4B50-92DF-2F115F777714}"/>
              </a:ext>
            </a:extLst>
          </p:cNvPr>
          <p:cNvPicPr>
            <a:picLocks noChangeAspect="1"/>
          </p:cNvPicPr>
          <p:nvPr/>
        </p:nvPicPr>
        <p:blipFill>
          <a:blip r:embed="rId2"/>
          <a:stretch>
            <a:fillRect/>
          </a:stretch>
        </p:blipFill>
        <p:spPr>
          <a:xfrm>
            <a:off x="0" y="614071"/>
            <a:ext cx="9906000" cy="5629857"/>
          </a:xfrm>
          <a:prstGeom prst="rect">
            <a:avLst/>
          </a:prstGeom>
        </p:spPr>
      </p:pic>
    </p:spTree>
    <p:extLst>
      <p:ext uri="{BB962C8B-B14F-4D97-AF65-F5344CB8AC3E}">
        <p14:creationId xmlns:p14="http://schemas.microsoft.com/office/powerpoint/2010/main" val="4067232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8C3019D-5479-4D48-9C61-FDD730565E6B}"/>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69D94B6A-C400-44AC-8D43-BF02652AE5A2}"/>
              </a:ext>
            </a:extLst>
          </p:cNvPr>
          <p:cNvPicPr>
            <a:picLocks noChangeAspect="1"/>
          </p:cNvPicPr>
          <p:nvPr/>
        </p:nvPicPr>
        <p:blipFill>
          <a:blip r:embed="rId2"/>
          <a:stretch>
            <a:fillRect/>
          </a:stretch>
        </p:blipFill>
        <p:spPr>
          <a:xfrm>
            <a:off x="0" y="567531"/>
            <a:ext cx="9906000" cy="5722938"/>
          </a:xfrm>
          <a:prstGeom prst="rect">
            <a:avLst/>
          </a:prstGeom>
        </p:spPr>
      </p:pic>
    </p:spTree>
    <p:extLst>
      <p:ext uri="{BB962C8B-B14F-4D97-AF65-F5344CB8AC3E}">
        <p14:creationId xmlns:p14="http://schemas.microsoft.com/office/powerpoint/2010/main" val="2152837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C0E162B-CB5C-4560-9EF5-DE361B93D134}"/>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D46F9F1D-4D75-4024-8B17-600594991545}"/>
              </a:ext>
            </a:extLst>
          </p:cNvPr>
          <p:cNvPicPr>
            <a:picLocks noChangeAspect="1"/>
          </p:cNvPicPr>
          <p:nvPr/>
        </p:nvPicPr>
        <p:blipFill>
          <a:blip r:embed="rId2"/>
          <a:stretch>
            <a:fillRect/>
          </a:stretch>
        </p:blipFill>
        <p:spPr>
          <a:xfrm>
            <a:off x="0" y="619125"/>
            <a:ext cx="9906000" cy="5619750"/>
          </a:xfrm>
          <a:prstGeom prst="rect">
            <a:avLst/>
          </a:prstGeom>
        </p:spPr>
      </p:pic>
    </p:spTree>
    <p:extLst>
      <p:ext uri="{BB962C8B-B14F-4D97-AF65-F5344CB8AC3E}">
        <p14:creationId xmlns:p14="http://schemas.microsoft.com/office/powerpoint/2010/main" val="118223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11CFA5B-01E5-40BC-8E54-49BC506C102F}"/>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EEA0D22E-F190-479F-B6AA-4AE1B8BF5E29}"/>
              </a:ext>
            </a:extLst>
          </p:cNvPr>
          <p:cNvPicPr>
            <a:picLocks noChangeAspect="1"/>
          </p:cNvPicPr>
          <p:nvPr/>
        </p:nvPicPr>
        <p:blipFill>
          <a:blip r:embed="rId2"/>
          <a:stretch>
            <a:fillRect/>
          </a:stretch>
        </p:blipFill>
        <p:spPr>
          <a:xfrm>
            <a:off x="0" y="630515"/>
            <a:ext cx="9906000" cy="5596970"/>
          </a:xfrm>
          <a:prstGeom prst="rect">
            <a:avLst/>
          </a:prstGeom>
        </p:spPr>
      </p:pic>
    </p:spTree>
    <p:extLst>
      <p:ext uri="{BB962C8B-B14F-4D97-AF65-F5344CB8AC3E}">
        <p14:creationId xmlns:p14="http://schemas.microsoft.com/office/powerpoint/2010/main" val="450053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20D331B-7F89-42B0-A869-3C230CC9C321}"/>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B5C3A2C0-E819-4C1C-813F-397F44416E28}"/>
              </a:ext>
            </a:extLst>
          </p:cNvPr>
          <p:cNvPicPr>
            <a:picLocks noChangeAspect="1"/>
          </p:cNvPicPr>
          <p:nvPr/>
        </p:nvPicPr>
        <p:blipFill>
          <a:blip r:embed="rId2"/>
          <a:stretch>
            <a:fillRect/>
          </a:stretch>
        </p:blipFill>
        <p:spPr>
          <a:xfrm>
            <a:off x="0" y="619240"/>
            <a:ext cx="9906000" cy="5619520"/>
          </a:xfrm>
          <a:prstGeom prst="rect">
            <a:avLst/>
          </a:prstGeom>
        </p:spPr>
      </p:pic>
    </p:spTree>
    <p:extLst>
      <p:ext uri="{BB962C8B-B14F-4D97-AF65-F5344CB8AC3E}">
        <p14:creationId xmlns:p14="http://schemas.microsoft.com/office/powerpoint/2010/main" val="31388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3B45800-69BF-4896-853F-F85354681963}"/>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3582E543-8143-4759-9135-616FA152A03D}"/>
              </a:ext>
            </a:extLst>
          </p:cNvPr>
          <p:cNvPicPr>
            <a:picLocks noChangeAspect="1"/>
          </p:cNvPicPr>
          <p:nvPr/>
        </p:nvPicPr>
        <p:blipFill>
          <a:blip r:embed="rId2"/>
          <a:stretch>
            <a:fillRect/>
          </a:stretch>
        </p:blipFill>
        <p:spPr>
          <a:xfrm>
            <a:off x="0" y="638465"/>
            <a:ext cx="9906000" cy="5581069"/>
          </a:xfrm>
          <a:prstGeom prst="rect">
            <a:avLst/>
          </a:prstGeom>
        </p:spPr>
      </p:pic>
    </p:spTree>
    <p:extLst>
      <p:ext uri="{BB962C8B-B14F-4D97-AF65-F5344CB8AC3E}">
        <p14:creationId xmlns:p14="http://schemas.microsoft.com/office/powerpoint/2010/main" val="284520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5D4D4C2-52A5-4B74-A74D-B065666470A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EC7C1021-55B9-4B65-935E-9534D74615E4}"/>
              </a:ext>
            </a:extLst>
          </p:cNvPr>
          <p:cNvPicPr>
            <a:picLocks noChangeAspect="1"/>
          </p:cNvPicPr>
          <p:nvPr/>
        </p:nvPicPr>
        <p:blipFill>
          <a:blip r:embed="rId2"/>
          <a:stretch>
            <a:fillRect/>
          </a:stretch>
        </p:blipFill>
        <p:spPr>
          <a:xfrm>
            <a:off x="0" y="616432"/>
            <a:ext cx="9906000" cy="5625136"/>
          </a:xfrm>
          <a:prstGeom prst="rect">
            <a:avLst/>
          </a:prstGeom>
        </p:spPr>
      </p:pic>
    </p:spTree>
    <p:extLst>
      <p:ext uri="{BB962C8B-B14F-4D97-AF65-F5344CB8AC3E}">
        <p14:creationId xmlns:p14="http://schemas.microsoft.com/office/powerpoint/2010/main" val="1105877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D137F16-375C-4F21-8B08-13559FA72051}"/>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33BB8B5C-1C39-48D8-AA3B-2DE550FC522D}"/>
              </a:ext>
            </a:extLst>
          </p:cNvPr>
          <p:cNvPicPr>
            <a:picLocks noChangeAspect="1"/>
          </p:cNvPicPr>
          <p:nvPr/>
        </p:nvPicPr>
        <p:blipFill>
          <a:blip r:embed="rId2"/>
          <a:stretch>
            <a:fillRect/>
          </a:stretch>
        </p:blipFill>
        <p:spPr>
          <a:xfrm>
            <a:off x="0" y="635715"/>
            <a:ext cx="9906000" cy="5586570"/>
          </a:xfrm>
          <a:prstGeom prst="rect">
            <a:avLst/>
          </a:prstGeom>
        </p:spPr>
      </p:pic>
    </p:spTree>
    <p:extLst>
      <p:ext uri="{BB962C8B-B14F-4D97-AF65-F5344CB8AC3E}">
        <p14:creationId xmlns:p14="http://schemas.microsoft.com/office/powerpoint/2010/main" val="257781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B04D668-2D03-4DE4-B47D-2E3560FC667B}"/>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B9AC8BD7-8D39-4CF9-8A87-5B0AD4FF1E6B}"/>
              </a:ext>
            </a:extLst>
          </p:cNvPr>
          <p:cNvPicPr>
            <a:picLocks noChangeAspect="1"/>
          </p:cNvPicPr>
          <p:nvPr/>
        </p:nvPicPr>
        <p:blipFill>
          <a:blip r:embed="rId2"/>
          <a:stretch>
            <a:fillRect/>
          </a:stretch>
        </p:blipFill>
        <p:spPr>
          <a:xfrm>
            <a:off x="0" y="632435"/>
            <a:ext cx="9906000" cy="5593129"/>
          </a:xfrm>
          <a:prstGeom prst="rect">
            <a:avLst/>
          </a:prstGeom>
        </p:spPr>
      </p:pic>
    </p:spTree>
    <p:extLst>
      <p:ext uri="{BB962C8B-B14F-4D97-AF65-F5344CB8AC3E}">
        <p14:creationId xmlns:p14="http://schemas.microsoft.com/office/powerpoint/2010/main" val="83082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8588E5F-D59F-4C44-8966-98FCC74E4AFB}"/>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E9D3EAFD-1638-4722-82FE-1FBB072B9C0C}"/>
              </a:ext>
            </a:extLst>
          </p:cNvPr>
          <p:cNvPicPr>
            <a:picLocks noChangeAspect="1"/>
          </p:cNvPicPr>
          <p:nvPr/>
        </p:nvPicPr>
        <p:blipFill>
          <a:blip r:embed="rId2"/>
          <a:stretch>
            <a:fillRect/>
          </a:stretch>
        </p:blipFill>
        <p:spPr>
          <a:xfrm>
            <a:off x="0" y="622166"/>
            <a:ext cx="9906000" cy="5613667"/>
          </a:xfrm>
          <a:prstGeom prst="rect">
            <a:avLst/>
          </a:prstGeom>
        </p:spPr>
      </p:pic>
    </p:spTree>
    <p:extLst>
      <p:ext uri="{BB962C8B-B14F-4D97-AF65-F5344CB8AC3E}">
        <p14:creationId xmlns:p14="http://schemas.microsoft.com/office/powerpoint/2010/main" val="167281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19C0791-3EAB-4F66-8C4D-16635F4F8C4D}"/>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F1C751D5-3107-44C3-BD3A-E377EE9328C2}"/>
              </a:ext>
            </a:extLst>
          </p:cNvPr>
          <p:cNvPicPr>
            <a:picLocks noChangeAspect="1"/>
          </p:cNvPicPr>
          <p:nvPr/>
        </p:nvPicPr>
        <p:blipFill>
          <a:blip r:embed="rId2"/>
          <a:stretch>
            <a:fillRect/>
          </a:stretch>
        </p:blipFill>
        <p:spPr>
          <a:xfrm>
            <a:off x="0" y="641942"/>
            <a:ext cx="9906000" cy="5574116"/>
          </a:xfrm>
          <a:prstGeom prst="rect">
            <a:avLst/>
          </a:prstGeom>
        </p:spPr>
      </p:pic>
    </p:spTree>
    <p:extLst>
      <p:ext uri="{BB962C8B-B14F-4D97-AF65-F5344CB8AC3E}">
        <p14:creationId xmlns:p14="http://schemas.microsoft.com/office/powerpoint/2010/main" val="3479532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5A7A855-4BF1-4C2F-ABA3-A98AB3C25451}"/>
              </a:ext>
            </a:extLst>
          </p:cNvPr>
          <p:cNvSpPr>
            <a:spLocks noGrp="1"/>
          </p:cNvSpPr>
          <p:nvPr>
            <p:ph idx="1"/>
          </p:nvPr>
        </p:nvSpPr>
        <p:spPr/>
        <p:txBody>
          <a:bodyPr/>
          <a:lstStyle/>
          <a:p>
            <a:endParaRPr lang="zh-TW" altLang="en-US"/>
          </a:p>
        </p:txBody>
      </p:sp>
      <p:pic>
        <p:nvPicPr>
          <p:cNvPr id="3" name="圖片 2">
            <a:extLst>
              <a:ext uri="{FF2B5EF4-FFF2-40B4-BE49-F238E27FC236}">
                <a16:creationId xmlns:a16="http://schemas.microsoft.com/office/drawing/2014/main" id="{C8C48F9C-1E77-453F-A846-0776BDE000B7}"/>
              </a:ext>
            </a:extLst>
          </p:cNvPr>
          <p:cNvPicPr>
            <a:picLocks noChangeAspect="1"/>
          </p:cNvPicPr>
          <p:nvPr/>
        </p:nvPicPr>
        <p:blipFill>
          <a:blip r:embed="rId2"/>
          <a:stretch>
            <a:fillRect/>
          </a:stretch>
        </p:blipFill>
        <p:spPr>
          <a:xfrm>
            <a:off x="0" y="629652"/>
            <a:ext cx="9906000" cy="5598695"/>
          </a:xfrm>
          <a:prstGeom prst="rect">
            <a:avLst/>
          </a:prstGeom>
        </p:spPr>
      </p:pic>
    </p:spTree>
    <p:extLst>
      <p:ext uri="{BB962C8B-B14F-4D97-AF65-F5344CB8AC3E}">
        <p14:creationId xmlns:p14="http://schemas.microsoft.com/office/powerpoint/2010/main" val="1219162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公板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60913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1065600" y="979200"/>
            <a:ext cx="7920000" cy="482453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林楷紘：商城、結帳畫面、商品頁面、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紀皓騫：首頁、新聞區、新聞文章、頁面草圖、初版模板</a:t>
            </a:r>
            <a:r>
              <a:rPr lang="en-US" altLang="zh-TW" dirty="0">
                <a:solidFill>
                  <a:schemeClr val="bg1"/>
                </a:solidFill>
              </a:rPr>
              <a:t>layout</a:t>
            </a:r>
            <a:r>
              <a:rPr lang="zh-TW" altLang="en-US" dirty="0">
                <a:solidFill>
                  <a:schemeClr val="bg1"/>
                </a:solidFill>
              </a:rPr>
              <a:t>、資料表設計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kumimoji="0" lang="zh-TW" altLang="en-US"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標題標題標題標題標題標題標題</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marR="0" lvl="1" algn="l" defTabSz="914400" rtl="0" eaLnBrk="1" fontAlgn="auto" latinLnBrk="0" hangingPunct="1">
              <a:lnSpc>
                <a:spcPts val="3600"/>
              </a:lnSpc>
              <a:spcBef>
                <a:spcPts val="600"/>
              </a:spcBef>
              <a:spcAft>
                <a:spcPts val="600"/>
              </a:spcAft>
              <a:buClr>
                <a:srgbClr val="42BBC6"/>
              </a:buClr>
              <a:buSzTx/>
              <a:buFont typeface="Wingdings" panose="05000000000000000000" pitchFamily="2" charset="2"/>
              <a:buChar char="u"/>
              <a:tabLst/>
              <a:defRPr/>
            </a:pPr>
            <a:r>
              <a:rPr kumimoji="0" lang="zh-TW" altLang="en-US"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細項內容內容內容</a:t>
            </a: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5600" y="979200"/>
            <a:ext cx="7704000" cy="4680520"/>
          </a:xfrm>
        </p:spPr>
        <p:txBody>
          <a:bodyPr/>
          <a:lstStyle/>
          <a:p>
            <a:r>
              <a:rPr lang="zh-TW" altLang="en-US" sz="2800" dirty="0"/>
              <a:t>標題</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p:txBody>
      </p:sp>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填入標題，若不會用到請移除此頁</a:t>
            </a:r>
          </a:p>
        </p:txBody>
      </p:sp>
    </p:spTree>
    <p:extLst>
      <p:ext uri="{BB962C8B-B14F-4D97-AF65-F5344CB8AC3E}">
        <p14:creationId xmlns:p14="http://schemas.microsoft.com/office/powerpoint/2010/main" val="1179930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填入標題，若不會用到請移除此頁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p:txBody>
          <a:bodyPr/>
          <a:lstStyle/>
          <a:p>
            <a:r>
              <a:rPr lang="zh-TW" altLang="en-US" dirty="0"/>
              <a:t>說明文字</a:t>
            </a:r>
          </a:p>
          <a:p>
            <a:endParaRPr lang="zh-TW" altLang="en-US" dirty="0"/>
          </a:p>
        </p:txBody>
      </p:sp>
    </p:spTree>
    <p:extLst>
      <p:ext uri="{BB962C8B-B14F-4D97-AF65-F5344CB8AC3E}">
        <p14:creationId xmlns:p14="http://schemas.microsoft.com/office/powerpoint/2010/main" val="280134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CA3B1770-FEA9-2004-28B5-E8F096654CE5}"/>
              </a:ext>
            </a:extLst>
          </p:cNvPr>
          <p:cNvSpPr>
            <a:spLocks noGrp="1"/>
          </p:cNvSpPr>
          <p:nvPr>
            <p:ph sz="quarter" idx="13"/>
          </p:nvPr>
        </p:nvSpPr>
        <p:spPr>
          <a:xfrm>
            <a:off x="632520" y="1125091"/>
            <a:ext cx="4111947" cy="5039965"/>
          </a:xfrm>
        </p:spPr>
        <p:txBody>
          <a:bodyPr/>
          <a:lstStyle/>
          <a:p>
            <a:r>
              <a:rPr lang="zh-TW" altLang="en-US" dirty="0"/>
              <a:t>說明文字說明文字ＡＡ</a:t>
            </a:r>
          </a:p>
        </p:txBody>
      </p:sp>
      <p:sp>
        <p:nvSpPr>
          <p:cNvPr id="5" name="內容版面配置區 4">
            <a:extLst>
              <a:ext uri="{FF2B5EF4-FFF2-40B4-BE49-F238E27FC236}">
                <a16:creationId xmlns:a16="http://schemas.microsoft.com/office/drawing/2014/main" id="{2967F0B7-6824-ACF7-E02F-B50D67A261C5}"/>
              </a:ext>
            </a:extLst>
          </p:cNvPr>
          <p:cNvSpPr>
            <a:spLocks noGrp="1"/>
          </p:cNvSpPr>
          <p:nvPr>
            <p:ph sz="quarter" idx="14"/>
          </p:nvPr>
        </p:nvSpPr>
        <p:spPr>
          <a:xfrm>
            <a:off x="5150340" y="1124744"/>
            <a:ext cx="4105275" cy="5040312"/>
          </a:xfrm>
        </p:spPr>
        <p:txBody>
          <a:bodyPr/>
          <a:lstStyle/>
          <a:p>
            <a:r>
              <a:rPr lang="zh-TW" altLang="en-US" dirty="0"/>
              <a:t>說明文字說明文字ＢＢ</a:t>
            </a:r>
          </a:p>
        </p:txBody>
      </p:sp>
      <p:sp>
        <p:nvSpPr>
          <p:cNvPr id="3" name="標題 2">
            <a:extLst>
              <a:ext uri="{FF2B5EF4-FFF2-40B4-BE49-F238E27FC236}">
                <a16:creationId xmlns:a16="http://schemas.microsoft.com/office/drawing/2014/main" id="{D8D4B057-F8EB-6E04-E5C2-0A856EE4528E}"/>
              </a:ext>
            </a:extLst>
          </p:cNvPr>
          <p:cNvSpPr>
            <a:spLocks noGrp="1"/>
          </p:cNvSpPr>
          <p:nvPr>
            <p:ph type="title"/>
          </p:nvPr>
        </p:nvSpPr>
        <p:spPr/>
        <p:txBody>
          <a:bodyPr/>
          <a:lstStyle/>
          <a:p>
            <a:r>
              <a:rPr lang="zh-TW" altLang="en-US" dirty="0"/>
              <a:t>填入標題，若不會用到請移除此頁</a:t>
            </a:r>
          </a:p>
        </p:txBody>
      </p:sp>
    </p:spTree>
    <p:extLst>
      <p:ext uri="{BB962C8B-B14F-4D97-AF65-F5344CB8AC3E}">
        <p14:creationId xmlns:p14="http://schemas.microsoft.com/office/powerpoint/2010/main" val="1335810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632520" y="72008"/>
            <a:ext cx="8640960" cy="692696"/>
          </a:xfrm>
          <a:prstGeom prst="rect">
            <a:avLst/>
          </a:prstGeom>
        </p:spPr>
        <p:txBody>
          <a:bodyPr/>
          <a:lstStyle/>
          <a:p>
            <a:r>
              <a:rPr lang="zh-TW" altLang="en-US" dirty="0"/>
              <a:t>填入標題，若不會用到請移除此頁</a:t>
            </a:r>
          </a:p>
        </p:txBody>
      </p:sp>
      <p:graphicFrame>
        <p:nvGraphicFramePr>
          <p:cNvPr id="7" name="內容版面配置區 5"/>
          <p:cNvGraphicFramePr>
            <a:graphicFrameLocks noGrp="1"/>
          </p:cNvGraphicFramePr>
          <p:nvPr>
            <p:ph idx="1"/>
            <p:extLst>
              <p:ext uri="{D42A27DB-BD31-4B8C-83A1-F6EECF244321}">
                <p14:modId xmlns:p14="http://schemas.microsoft.com/office/powerpoint/2010/main" val="3645921703"/>
              </p:ext>
            </p:extLst>
          </p:nvPr>
        </p:nvGraphicFramePr>
        <p:xfrm>
          <a:off x="632520" y="836712"/>
          <a:ext cx="8640960"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7770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471</TotalTime>
  <Words>1084</Words>
  <Application>Microsoft Office PowerPoint</Application>
  <PresentationFormat>A4 紙張 (210x297 公釐)</PresentationFormat>
  <Paragraphs>112</Paragraphs>
  <Slides>62</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62</vt:i4>
      </vt:variant>
    </vt:vector>
  </HeadingPairs>
  <TitlesOfParts>
    <vt:vector size="68" baseType="lpstr">
      <vt:lpstr>微軟正黑體</vt:lpstr>
      <vt:lpstr>新細明體</vt:lpstr>
      <vt:lpstr>Arial</vt:lpstr>
      <vt:lpstr>Calibri</vt:lpstr>
      <vt:lpstr>Wingdings</vt:lpstr>
      <vt:lpstr>2020簡報範本_light</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共用頁面</vt:lpstr>
      <vt:lpstr>遊戲論壇 GameForum</vt:lpstr>
      <vt:lpstr>小組成員與分工介紹</vt:lpstr>
      <vt:lpstr>大綱</vt:lpstr>
      <vt:lpstr>參考模板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公板</vt:lpstr>
      <vt:lpstr>遊戲論壇 GameForum</vt:lpstr>
      <vt:lpstr>小組成員與分工介紹</vt:lpstr>
      <vt:lpstr>大綱</vt:lpstr>
      <vt:lpstr>填入標題，若不會用到請移除此頁</vt:lpstr>
      <vt:lpstr>填入標題，若不會用到請移除此頁</vt:lpstr>
      <vt:lpstr>填入標題，若不會用到請移除此頁</vt:lpstr>
      <vt:lpstr>填入標題，若不會用到請移除此頁</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112</cp:revision>
  <dcterms:created xsi:type="dcterms:W3CDTF">2021-04-12T00:49:08Z</dcterms:created>
  <dcterms:modified xsi:type="dcterms:W3CDTF">2025-03-28T04:21:15Z</dcterms:modified>
  <cp:category/>
</cp:coreProperties>
</file>